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5" r:id="rId10"/>
    <p:sldId id="267" r:id="rId11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22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17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58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94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72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78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80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08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1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4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36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834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D814-C2AD-4EA3-846F-E63518562337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91DCA-57C9-45FC-B97B-6664D658E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8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9734BF5-0181-427E-9199-4FA5382A01A3}"/>
              </a:ext>
            </a:extLst>
          </p:cNvPr>
          <p:cNvSpPr/>
          <p:nvPr/>
        </p:nvSpPr>
        <p:spPr>
          <a:xfrm>
            <a:off x="91364" y="102765"/>
            <a:ext cx="6663852" cy="8949908"/>
          </a:xfrm>
          <a:prstGeom prst="roundRect">
            <a:avLst>
              <a:gd name="adj" fmla="val 600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88BCAB-458D-4F96-B009-55F7902C0164}"/>
              </a:ext>
            </a:extLst>
          </p:cNvPr>
          <p:cNvSpPr/>
          <p:nvPr/>
        </p:nvSpPr>
        <p:spPr>
          <a:xfrm>
            <a:off x="474969" y="430892"/>
            <a:ext cx="5914476" cy="3936391"/>
          </a:xfrm>
          <a:prstGeom prst="roundRect">
            <a:avLst>
              <a:gd name="adj" fmla="val 66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4E1724-7BD4-4DD2-B99C-9E6B55486523}"/>
              </a:ext>
            </a:extLst>
          </p:cNvPr>
          <p:cNvSpPr txBox="1"/>
          <p:nvPr/>
        </p:nvSpPr>
        <p:spPr>
          <a:xfrm>
            <a:off x="1108911" y="2980934"/>
            <a:ext cx="5339236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お知らせ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0C025F-FDE0-4C4B-B882-E9BD0DBAC62E}"/>
              </a:ext>
            </a:extLst>
          </p:cNvPr>
          <p:cNvSpPr txBox="1"/>
          <p:nvPr/>
        </p:nvSpPr>
        <p:spPr>
          <a:xfrm>
            <a:off x="1050208" y="202099"/>
            <a:ext cx="5418004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spc="452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</a:t>
            </a:r>
            <a:endParaRPr lang="en-US" altLang="ja-JP" sz="11252" b="1" spc="452" dirty="0">
              <a:solidFill>
                <a:srgbClr val="00B05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187274-CC68-4636-BAB2-1416C4FBFD51}"/>
              </a:ext>
            </a:extLst>
          </p:cNvPr>
          <p:cNvSpPr txBox="1"/>
          <p:nvPr/>
        </p:nvSpPr>
        <p:spPr>
          <a:xfrm>
            <a:off x="1157483" y="1680963"/>
            <a:ext cx="5349369" cy="159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1" b="1" spc="-517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r>
              <a:rPr lang="ja-JP" altLang="en-US" sz="7501" b="1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endParaRPr lang="en-US" altLang="ja-JP" sz="7501" b="1" dirty="0">
              <a:solidFill>
                <a:srgbClr val="00B05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CD134-8087-49EB-B6C7-F536BA354C1C}"/>
              </a:ext>
            </a:extLst>
          </p:cNvPr>
          <p:cNvSpPr txBox="1"/>
          <p:nvPr/>
        </p:nvSpPr>
        <p:spPr>
          <a:xfrm>
            <a:off x="482466" y="4418883"/>
            <a:ext cx="72801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当薬局では</a:t>
            </a:r>
            <a:r>
              <a:rPr lang="en-US" altLang="ja-JP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CO2</a:t>
            </a:r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削減・環境保全のため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3D2ABC-C40A-468E-A49D-AF0E28F53220}"/>
              </a:ext>
            </a:extLst>
          </p:cNvPr>
          <p:cNvSpPr txBox="1"/>
          <p:nvPr/>
        </p:nvSpPr>
        <p:spPr>
          <a:xfrm>
            <a:off x="209091" y="4898886"/>
            <a:ext cx="2643899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７１</a:t>
            </a:r>
            <a:r>
              <a:rPr lang="ja-JP" altLang="en-US" sz="75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8CCF4B-2EFD-4FB6-955D-845F17DDA00F}"/>
              </a:ext>
            </a:extLst>
          </p:cNvPr>
          <p:cNvSpPr txBox="1"/>
          <p:nvPr/>
        </p:nvSpPr>
        <p:spPr>
          <a:xfrm>
            <a:off x="1108894" y="5535499"/>
            <a:ext cx="68482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131060-4A5A-48C4-B338-85DD34325984}"/>
              </a:ext>
            </a:extLst>
          </p:cNvPr>
          <p:cNvSpPr txBox="1"/>
          <p:nvPr/>
        </p:nvSpPr>
        <p:spPr>
          <a:xfrm>
            <a:off x="2252104" y="5492527"/>
            <a:ext cx="288113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spc="-28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日より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81BB54-096D-4204-9AC8-8DA17955E680}"/>
              </a:ext>
            </a:extLst>
          </p:cNvPr>
          <p:cNvSpPr txBox="1"/>
          <p:nvPr/>
        </p:nvSpPr>
        <p:spPr>
          <a:xfrm>
            <a:off x="383856" y="6160910"/>
            <a:ext cx="5157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レジ袋を</a:t>
            </a:r>
            <a:endParaRPr lang="en-US" altLang="ja-JP" sz="4875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en-US" sz="7125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F88532-CF19-4DD6-BF22-B97E63321800}"/>
              </a:ext>
            </a:extLst>
          </p:cNvPr>
          <p:cNvSpPr txBox="1"/>
          <p:nvPr/>
        </p:nvSpPr>
        <p:spPr>
          <a:xfrm>
            <a:off x="392296" y="6760070"/>
            <a:ext cx="4103950" cy="1304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76" spc="45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endParaRPr lang="en-US" altLang="ja-JP" sz="7876" spc="452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19B7A9-B57E-4D96-9BF8-E92812E34AB5}"/>
              </a:ext>
            </a:extLst>
          </p:cNvPr>
          <p:cNvSpPr txBox="1"/>
          <p:nvPr/>
        </p:nvSpPr>
        <p:spPr>
          <a:xfrm>
            <a:off x="474969" y="7891938"/>
            <a:ext cx="5480174" cy="84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いたします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49727E-613C-4651-B1BA-50A9B075DFC7}"/>
              </a:ext>
            </a:extLst>
          </p:cNvPr>
          <p:cNvSpPr txBox="1"/>
          <p:nvPr/>
        </p:nvSpPr>
        <p:spPr>
          <a:xfrm>
            <a:off x="523844" y="8715413"/>
            <a:ext cx="3997714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ご理解、ご協力をお願い申し上げます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EE037E4-11B5-4A9A-ACF7-638FE6EF1D98}"/>
              </a:ext>
            </a:extLst>
          </p:cNvPr>
          <p:cNvSpPr/>
          <p:nvPr/>
        </p:nvSpPr>
        <p:spPr>
          <a:xfrm>
            <a:off x="4090043" y="5257502"/>
            <a:ext cx="2358105" cy="3521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5FF56BC-57D9-48E8-8074-3AAF1D3AF2AA}"/>
              </a:ext>
            </a:extLst>
          </p:cNvPr>
          <p:cNvSpPr/>
          <p:nvPr/>
        </p:nvSpPr>
        <p:spPr>
          <a:xfrm>
            <a:off x="4521559" y="5251334"/>
            <a:ext cx="1503070" cy="130921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BCCFB5-6EF2-4C62-9A91-D3C625352B83}"/>
              </a:ext>
            </a:extLst>
          </p:cNvPr>
          <p:cNvSpPr/>
          <p:nvPr/>
        </p:nvSpPr>
        <p:spPr>
          <a:xfrm flipH="1" flipV="1">
            <a:off x="5116424" y="5973591"/>
            <a:ext cx="347017" cy="6925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68F785-9844-4ABA-BA35-CBAD11A6104A}"/>
              </a:ext>
            </a:extLst>
          </p:cNvPr>
          <p:cNvSpPr txBox="1"/>
          <p:nvPr/>
        </p:nvSpPr>
        <p:spPr>
          <a:xfrm>
            <a:off x="4206008" y="6774355"/>
            <a:ext cx="1231282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５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51E522A-A9B2-4EEA-A1EF-C619503F0F03}"/>
              </a:ext>
            </a:extLst>
          </p:cNvPr>
          <p:cNvSpPr txBox="1"/>
          <p:nvPr/>
        </p:nvSpPr>
        <p:spPr>
          <a:xfrm>
            <a:off x="5632650" y="7695522"/>
            <a:ext cx="9690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C6005C-E3CB-4DB1-902A-572121E7217C}"/>
              </a:ext>
            </a:extLst>
          </p:cNvPr>
          <p:cNvSpPr txBox="1"/>
          <p:nvPr/>
        </p:nvSpPr>
        <p:spPr>
          <a:xfrm>
            <a:off x="5673845" y="7576875"/>
            <a:ext cx="6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税込</a:t>
            </a:r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endParaRPr lang="ja-JP" altLang="en-US" sz="1200" b="1" dirty="0">
              <a:solidFill>
                <a:schemeClr val="bg2">
                  <a:lumMod val="75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0B6EE6-0591-4708-8E66-135E0EFDD49A}"/>
              </a:ext>
            </a:extLst>
          </p:cNvPr>
          <p:cNvSpPr txBox="1"/>
          <p:nvPr/>
        </p:nvSpPr>
        <p:spPr>
          <a:xfrm>
            <a:off x="5687683" y="7251358"/>
            <a:ext cx="6140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枚</a:t>
            </a:r>
          </a:p>
        </p:txBody>
      </p:sp>
    </p:spTree>
    <p:extLst>
      <p:ext uri="{BB962C8B-B14F-4D97-AF65-F5344CB8AC3E}">
        <p14:creationId xmlns:p14="http://schemas.microsoft.com/office/powerpoint/2010/main" val="1827297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9734BF5-0181-427E-9199-4FA5382A01A3}"/>
              </a:ext>
            </a:extLst>
          </p:cNvPr>
          <p:cNvSpPr/>
          <p:nvPr/>
        </p:nvSpPr>
        <p:spPr>
          <a:xfrm>
            <a:off x="91364" y="102765"/>
            <a:ext cx="6663852" cy="8949908"/>
          </a:xfrm>
          <a:prstGeom prst="roundRect">
            <a:avLst>
              <a:gd name="adj" fmla="val 6009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88BCAB-458D-4F96-B009-55F7902C0164}"/>
              </a:ext>
            </a:extLst>
          </p:cNvPr>
          <p:cNvSpPr/>
          <p:nvPr/>
        </p:nvSpPr>
        <p:spPr>
          <a:xfrm>
            <a:off x="474969" y="430892"/>
            <a:ext cx="5914476" cy="3936391"/>
          </a:xfrm>
          <a:prstGeom prst="roundRect">
            <a:avLst>
              <a:gd name="adj" fmla="val 66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4E1724-7BD4-4DD2-B99C-9E6B55486523}"/>
              </a:ext>
            </a:extLst>
          </p:cNvPr>
          <p:cNvSpPr txBox="1"/>
          <p:nvPr/>
        </p:nvSpPr>
        <p:spPr>
          <a:xfrm>
            <a:off x="1108911" y="2980934"/>
            <a:ext cx="5339236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お知らせ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0C025F-FDE0-4C4B-B882-E9BD0DBAC62E}"/>
              </a:ext>
            </a:extLst>
          </p:cNvPr>
          <p:cNvSpPr txBox="1"/>
          <p:nvPr/>
        </p:nvSpPr>
        <p:spPr>
          <a:xfrm>
            <a:off x="1050208" y="202099"/>
            <a:ext cx="5418004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spc="452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</a:t>
            </a:r>
            <a:endParaRPr lang="en-US" altLang="ja-JP" sz="11252" b="1" spc="452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187274-CC68-4636-BAB2-1416C4FBFD51}"/>
              </a:ext>
            </a:extLst>
          </p:cNvPr>
          <p:cNvSpPr txBox="1"/>
          <p:nvPr/>
        </p:nvSpPr>
        <p:spPr>
          <a:xfrm>
            <a:off x="1157483" y="1680963"/>
            <a:ext cx="5349369" cy="159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1" b="1" spc="-517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r>
              <a:rPr lang="ja-JP" altLang="en-US" sz="7501" b="1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endParaRPr lang="en-US" altLang="ja-JP" sz="7501" b="1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CD134-8087-49EB-B6C7-F536BA354C1C}"/>
              </a:ext>
            </a:extLst>
          </p:cNvPr>
          <p:cNvSpPr txBox="1"/>
          <p:nvPr/>
        </p:nvSpPr>
        <p:spPr>
          <a:xfrm>
            <a:off x="482466" y="4418883"/>
            <a:ext cx="72801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当薬局では</a:t>
            </a:r>
            <a:r>
              <a:rPr lang="en-US" altLang="ja-JP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CO2</a:t>
            </a:r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削減・環境保全のため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3D2ABC-C40A-468E-A49D-AF0E28F53220}"/>
              </a:ext>
            </a:extLst>
          </p:cNvPr>
          <p:cNvSpPr txBox="1"/>
          <p:nvPr/>
        </p:nvSpPr>
        <p:spPr>
          <a:xfrm>
            <a:off x="209091" y="4898886"/>
            <a:ext cx="2643899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７１</a:t>
            </a:r>
            <a:r>
              <a:rPr lang="ja-JP" altLang="en-US" sz="75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8CCF4B-2EFD-4FB6-955D-845F17DDA00F}"/>
              </a:ext>
            </a:extLst>
          </p:cNvPr>
          <p:cNvSpPr txBox="1"/>
          <p:nvPr/>
        </p:nvSpPr>
        <p:spPr>
          <a:xfrm>
            <a:off x="1108894" y="5535499"/>
            <a:ext cx="68482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131060-4A5A-48C4-B338-85DD34325984}"/>
              </a:ext>
            </a:extLst>
          </p:cNvPr>
          <p:cNvSpPr txBox="1"/>
          <p:nvPr/>
        </p:nvSpPr>
        <p:spPr>
          <a:xfrm>
            <a:off x="2252104" y="5492527"/>
            <a:ext cx="288113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spc="-28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日より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81BB54-096D-4204-9AC8-8DA17955E680}"/>
              </a:ext>
            </a:extLst>
          </p:cNvPr>
          <p:cNvSpPr txBox="1"/>
          <p:nvPr/>
        </p:nvSpPr>
        <p:spPr>
          <a:xfrm>
            <a:off x="383856" y="6160910"/>
            <a:ext cx="5157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レジ袋を</a:t>
            </a:r>
            <a:endParaRPr lang="en-US" altLang="ja-JP" sz="4875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en-US" sz="7125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F88532-CF19-4DD6-BF22-B97E63321800}"/>
              </a:ext>
            </a:extLst>
          </p:cNvPr>
          <p:cNvSpPr txBox="1"/>
          <p:nvPr/>
        </p:nvSpPr>
        <p:spPr>
          <a:xfrm>
            <a:off x="392296" y="6760070"/>
            <a:ext cx="4103950" cy="1304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76" spc="45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endParaRPr lang="en-US" altLang="ja-JP" sz="7876" spc="452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19B7A9-B57E-4D96-9BF8-E92812E34AB5}"/>
              </a:ext>
            </a:extLst>
          </p:cNvPr>
          <p:cNvSpPr txBox="1"/>
          <p:nvPr/>
        </p:nvSpPr>
        <p:spPr>
          <a:xfrm>
            <a:off x="454784" y="7876856"/>
            <a:ext cx="5480174" cy="84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いたします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49727E-613C-4651-B1BA-50A9B075DFC7}"/>
              </a:ext>
            </a:extLst>
          </p:cNvPr>
          <p:cNvSpPr txBox="1"/>
          <p:nvPr/>
        </p:nvSpPr>
        <p:spPr>
          <a:xfrm>
            <a:off x="523844" y="8715413"/>
            <a:ext cx="3997714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ご理解、ご協力をお願い申し上げます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EE037E4-11B5-4A9A-ACF7-638FE6EF1D98}"/>
              </a:ext>
            </a:extLst>
          </p:cNvPr>
          <p:cNvSpPr/>
          <p:nvPr/>
        </p:nvSpPr>
        <p:spPr>
          <a:xfrm>
            <a:off x="4090043" y="5257502"/>
            <a:ext cx="2358105" cy="3521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5FF56BC-57D9-48E8-8074-3AAF1D3AF2AA}"/>
              </a:ext>
            </a:extLst>
          </p:cNvPr>
          <p:cNvSpPr/>
          <p:nvPr/>
        </p:nvSpPr>
        <p:spPr>
          <a:xfrm>
            <a:off x="4521559" y="5251334"/>
            <a:ext cx="1503070" cy="130921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BCCFB5-6EF2-4C62-9A91-D3C625352B83}"/>
              </a:ext>
            </a:extLst>
          </p:cNvPr>
          <p:cNvSpPr/>
          <p:nvPr/>
        </p:nvSpPr>
        <p:spPr>
          <a:xfrm flipH="1" flipV="1">
            <a:off x="5116424" y="5973591"/>
            <a:ext cx="347017" cy="6925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68F785-9844-4ABA-BA35-CBAD11A6104A}"/>
              </a:ext>
            </a:extLst>
          </p:cNvPr>
          <p:cNvSpPr txBox="1"/>
          <p:nvPr/>
        </p:nvSpPr>
        <p:spPr>
          <a:xfrm>
            <a:off x="4206008" y="6774355"/>
            <a:ext cx="1231282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51E522A-A9B2-4EEA-A1EF-C619503F0F03}"/>
              </a:ext>
            </a:extLst>
          </p:cNvPr>
          <p:cNvSpPr txBox="1"/>
          <p:nvPr/>
        </p:nvSpPr>
        <p:spPr>
          <a:xfrm>
            <a:off x="5632650" y="7695522"/>
            <a:ext cx="9690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C6005C-E3CB-4DB1-902A-572121E7217C}"/>
              </a:ext>
            </a:extLst>
          </p:cNvPr>
          <p:cNvSpPr txBox="1"/>
          <p:nvPr/>
        </p:nvSpPr>
        <p:spPr>
          <a:xfrm>
            <a:off x="5673845" y="7576875"/>
            <a:ext cx="6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税込</a:t>
            </a:r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endParaRPr lang="ja-JP" altLang="en-US" sz="1200" b="1" dirty="0">
              <a:solidFill>
                <a:schemeClr val="bg2">
                  <a:lumMod val="75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0B6EE6-0591-4708-8E66-135E0EFDD49A}"/>
              </a:ext>
            </a:extLst>
          </p:cNvPr>
          <p:cNvSpPr txBox="1"/>
          <p:nvPr/>
        </p:nvSpPr>
        <p:spPr>
          <a:xfrm>
            <a:off x="5687683" y="7251358"/>
            <a:ext cx="6140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枚</a:t>
            </a:r>
          </a:p>
        </p:txBody>
      </p:sp>
    </p:spTree>
    <p:extLst>
      <p:ext uri="{BB962C8B-B14F-4D97-AF65-F5344CB8AC3E}">
        <p14:creationId xmlns:p14="http://schemas.microsoft.com/office/powerpoint/2010/main" val="26920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9734BF5-0181-427E-9199-4FA5382A01A3}"/>
              </a:ext>
            </a:extLst>
          </p:cNvPr>
          <p:cNvSpPr/>
          <p:nvPr/>
        </p:nvSpPr>
        <p:spPr>
          <a:xfrm>
            <a:off x="91364" y="102765"/>
            <a:ext cx="6663852" cy="8949908"/>
          </a:xfrm>
          <a:prstGeom prst="roundRect">
            <a:avLst>
              <a:gd name="adj" fmla="val 6009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88BCAB-458D-4F96-B009-55F7902C0164}"/>
              </a:ext>
            </a:extLst>
          </p:cNvPr>
          <p:cNvSpPr/>
          <p:nvPr/>
        </p:nvSpPr>
        <p:spPr>
          <a:xfrm>
            <a:off x="474969" y="430892"/>
            <a:ext cx="5914476" cy="3936391"/>
          </a:xfrm>
          <a:prstGeom prst="roundRect">
            <a:avLst>
              <a:gd name="adj" fmla="val 66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4E1724-7BD4-4DD2-B99C-9E6B55486523}"/>
              </a:ext>
            </a:extLst>
          </p:cNvPr>
          <p:cNvSpPr txBox="1"/>
          <p:nvPr/>
        </p:nvSpPr>
        <p:spPr>
          <a:xfrm>
            <a:off x="1108911" y="2980934"/>
            <a:ext cx="5339236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お知らせ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0C025F-FDE0-4C4B-B882-E9BD0DBAC62E}"/>
              </a:ext>
            </a:extLst>
          </p:cNvPr>
          <p:cNvSpPr txBox="1"/>
          <p:nvPr/>
        </p:nvSpPr>
        <p:spPr>
          <a:xfrm>
            <a:off x="1050208" y="202099"/>
            <a:ext cx="5418004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spc="452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</a:t>
            </a:r>
            <a:endParaRPr lang="en-US" altLang="ja-JP" sz="11252" b="1" spc="452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187274-CC68-4636-BAB2-1416C4FBFD51}"/>
              </a:ext>
            </a:extLst>
          </p:cNvPr>
          <p:cNvSpPr txBox="1"/>
          <p:nvPr/>
        </p:nvSpPr>
        <p:spPr>
          <a:xfrm>
            <a:off x="1157483" y="1680963"/>
            <a:ext cx="5349369" cy="159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1" b="1" spc="-517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r>
              <a:rPr lang="ja-JP" altLang="en-US" sz="7501" b="1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endParaRPr lang="en-US" altLang="ja-JP" sz="7501" b="1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CD134-8087-49EB-B6C7-F536BA354C1C}"/>
              </a:ext>
            </a:extLst>
          </p:cNvPr>
          <p:cNvSpPr txBox="1"/>
          <p:nvPr/>
        </p:nvSpPr>
        <p:spPr>
          <a:xfrm>
            <a:off x="482466" y="4418883"/>
            <a:ext cx="72801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当薬局では</a:t>
            </a:r>
            <a:r>
              <a:rPr lang="en-US" altLang="ja-JP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CO2</a:t>
            </a:r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削減・環境保全のため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3D2ABC-C40A-468E-A49D-AF0E28F53220}"/>
              </a:ext>
            </a:extLst>
          </p:cNvPr>
          <p:cNvSpPr txBox="1"/>
          <p:nvPr/>
        </p:nvSpPr>
        <p:spPr>
          <a:xfrm>
            <a:off x="209091" y="4898886"/>
            <a:ext cx="2643899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７１</a:t>
            </a:r>
            <a:r>
              <a:rPr lang="ja-JP" altLang="en-US" sz="75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8CCF4B-2EFD-4FB6-955D-845F17DDA00F}"/>
              </a:ext>
            </a:extLst>
          </p:cNvPr>
          <p:cNvSpPr txBox="1"/>
          <p:nvPr/>
        </p:nvSpPr>
        <p:spPr>
          <a:xfrm>
            <a:off x="1108894" y="5535499"/>
            <a:ext cx="68482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131060-4A5A-48C4-B338-85DD34325984}"/>
              </a:ext>
            </a:extLst>
          </p:cNvPr>
          <p:cNvSpPr txBox="1"/>
          <p:nvPr/>
        </p:nvSpPr>
        <p:spPr>
          <a:xfrm>
            <a:off x="2252104" y="5492527"/>
            <a:ext cx="288113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spc="-28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日より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81BB54-096D-4204-9AC8-8DA17955E680}"/>
              </a:ext>
            </a:extLst>
          </p:cNvPr>
          <p:cNvSpPr txBox="1"/>
          <p:nvPr/>
        </p:nvSpPr>
        <p:spPr>
          <a:xfrm>
            <a:off x="383856" y="6160910"/>
            <a:ext cx="5157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レジ袋を</a:t>
            </a:r>
            <a:endParaRPr lang="en-US" altLang="ja-JP" sz="4875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en-US" sz="7125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F88532-CF19-4DD6-BF22-B97E63321800}"/>
              </a:ext>
            </a:extLst>
          </p:cNvPr>
          <p:cNvSpPr txBox="1"/>
          <p:nvPr/>
        </p:nvSpPr>
        <p:spPr>
          <a:xfrm>
            <a:off x="392296" y="6760070"/>
            <a:ext cx="4103950" cy="1304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76" spc="45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endParaRPr lang="en-US" altLang="ja-JP" sz="7876" spc="452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19B7A9-B57E-4D96-9BF8-E92812E34AB5}"/>
              </a:ext>
            </a:extLst>
          </p:cNvPr>
          <p:cNvSpPr txBox="1"/>
          <p:nvPr/>
        </p:nvSpPr>
        <p:spPr>
          <a:xfrm>
            <a:off x="454784" y="7876856"/>
            <a:ext cx="5480174" cy="84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いたします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49727E-613C-4651-B1BA-50A9B075DFC7}"/>
              </a:ext>
            </a:extLst>
          </p:cNvPr>
          <p:cNvSpPr txBox="1"/>
          <p:nvPr/>
        </p:nvSpPr>
        <p:spPr>
          <a:xfrm>
            <a:off x="523844" y="8715413"/>
            <a:ext cx="3997714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ご理解、ご協力をお願い申し上げます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EE037E4-11B5-4A9A-ACF7-638FE6EF1D98}"/>
              </a:ext>
            </a:extLst>
          </p:cNvPr>
          <p:cNvSpPr/>
          <p:nvPr/>
        </p:nvSpPr>
        <p:spPr>
          <a:xfrm>
            <a:off x="4090043" y="5257502"/>
            <a:ext cx="2358105" cy="3521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5FF56BC-57D9-48E8-8074-3AAF1D3AF2AA}"/>
              </a:ext>
            </a:extLst>
          </p:cNvPr>
          <p:cNvSpPr/>
          <p:nvPr/>
        </p:nvSpPr>
        <p:spPr>
          <a:xfrm>
            <a:off x="4521559" y="5251334"/>
            <a:ext cx="1503070" cy="130921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BCCFB5-6EF2-4C62-9A91-D3C625352B83}"/>
              </a:ext>
            </a:extLst>
          </p:cNvPr>
          <p:cNvSpPr/>
          <p:nvPr/>
        </p:nvSpPr>
        <p:spPr>
          <a:xfrm flipH="1" flipV="1">
            <a:off x="5116424" y="5973591"/>
            <a:ext cx="347017" cy="6925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68F785-9844-4ABA-BA35-CBAD11A6104A}"/>
              </a:ext>
            </a:extLst>
          </p:cNvPr>
          <p:cNvSpPr txBox="1"/>
          <p:nvPr/>
        </p:nvSpPr>
        <p:spPr>
          <a:xfrm>
            <a:off x="4206008" y="6774355"/>
            <a:ext cx="1231282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５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51E522A-A9B2-4EEA-A1EF-C619503F0F03}"/>
              </a:ext>
            </a:extLst>
          </p:cNvPr>
          <p:cNvSpPr txBox="1"/>
          <p:nvPr/>
        </p:nvSpPr>
        <p:spPr>
          <a:xfrm>
            <a:off x="5632650" y="7695522"/>
            <a:ext cx="9690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C6005C-E3CB-4DB1-902A-572121E7217C}"/>
              </a:ext>
            </a:extLst>
          </p:cNvPr>
          <p:cNvSpPr txBox="1"/>
          <p:nvPr/>
        </p:nvSpPr>
        <p:spPr>
          <a:xfrm>
            <a:off x="5673845" y="7576875"/>
            <a:ext cx="6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税込</a:t>
            </a:r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endParaRPr lang="ja-JP" altLang="en-US" sz="1200" b="1" dirty="0">
              <a:solidFill>
                <a:schemeClr val="bg2">
                  <a:lumMod val="75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0B6EE6-0591-4708-8E66-135E0EFDD49A}"/>
              </a:ext>
            </a:extLst>
          </p:cNvPr>
          <p:cNvSpPr txBox="1"/>
          <p:nvPr/>
        </p:nvSpPr>
        <p:spPr>
          <a:xfrm>
            <a:off x="5687683" y="7251358"/>
            <a:ext cx="6140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枚</a:t>
            </a:r>
          </a:p>
        </p:txBody>
      </p:sp>
    </p:spTree>
    <p:extLst>
      <p:ext uri="{BB962C8B-B14F-4D97-AF65-F5344CB8AC3E}">
        <p14:creationId xmlns:p14="http://schemas.microsoft.com/office/powerpoint/2010/main" val="3461769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9734BF5-0181-427E-9199-4FA5382A01A3}"/>
              </a:ext>
            </a:extLst>
          </p:cNvPr>
          <p:cNvSpPr/>
          <p:nvPr/>
        </p:nvSpPr>
        <p:spPr>
          <a:xfrm>
            <a:off x="91364" y="102765"/>
            <a:ext cx="6663852" cy="8949908"/>
          </a:xfrm>
          <a:prstGeom prst="roundRect">
            <a:avLst>
              <a:gd name="adj" fmla="val 600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88BCAB-458D-4F96-B009-55F7902C0164}"/>
              </a:ext>
            </a:extLst>
          </p:cNvPr>
          <p:cNvSpPr/>
          <p:nvPr/>
        </p:nvSpPr>
        <p:spPr>
          <a:xfrm>
            <a:off x="474969" y="430892"/>
            <a:ext cx="5914476" cy="3936391"/>
          </a:xfrm>
          <a:prstGeom prst="roundRect">
            <a:avLst>
              <a:gd name="adj" fmla="val 66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4E1724-7BD4-4DD2-B99C-9E6B55486523}"/>
              </a:ext>
            </a:extLst>
          </p:cNvPr>
          <p:cNvSpPr txBox="1"/>
          <p:nvPr/>
        </p:nvSpPr>
        <p:spPr>
          <a:xfrm>
            <a:off x="1108911" y="2980934"/>
            <a:ext cx="5339236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お知らせ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0C025F-FDE0-4C4B-B882-E9BD0DBAC62E}"/>
              </a:ext>
            </a:extLst>
          </p:cNvPr>
          <p:cNvSpPr txBox="1"/>
          <p:nvPr/>
        </p:nvSpPr>
        <p:spPr>
          <a:xfrm>
            <a:off x="1050208" y="202099"/>
            <a:ext cx="5418004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spc="452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</a:t>
            </a:r>
            <a:endParaRPr lang="en-US" altLang="ja-JP" sz="11252" b="1" spc="452" dirty="0">
              <a:solidFill>
                <a:srgbClr val="00B05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187274-CC68-4636-BAB2-1416C4FBFD51}"/>
              </a:ext>
            </a:extLst>
          </p:cNvPr>
          <p:cNvSpPr txBox="1"/>
          <p:nvPr/>
        </p:nvSpPr>
        <p:spPr>
          <a:xfrm>
            <a:off x="1157483" y="1680963"/>
            <a:ext cx="5349369" cy="159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1" b="1" spc="-517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r>
              <a:rPr lang="ja-JP" altLang="en-US" sz="7501" b="1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endParaRPr lang="en-US" altLang="ja-JP" sz="7501" b="1" dirty="0">
              <a:solidFill>
                <a:srgbClr val="00B05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CD134-8087-49EB-B6C7-F536BA354C1C}"/>
              </a:ext>
            </a:extLst>
          </p:cNvPr>
          <p:cNvSpPr txBox="1"/>
          <p:nvPr/>
        </p:nvSpPr>
        <p:spPr>
          <a:xfrm>
            <a:off x="482466" y="4418883"/>
            <a:ext cx="72801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当薬局では</a:t>
            </a:r>
            <a:r>
              <a:rPr lang="en-US" altLang="ja-JP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CO2</a:t>
            </a:r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削減・環境保全のため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3D2ABC-C40A-468E-A49D-AF0E28F53220}"/>
              </a:ext>
            </a:extLst>
          </p:cNvPr>
          <p:cNvSpPr txBox="1"/>
          <p:nvPr/>
        </p:nvSpPr>
        <p:spPr>
          <a:xfrm>
            <a:off x="209091" y="4898886"/>
            <a:ext cx="2643899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７１</a:t>
            </a:r>
            <a:r>
              <a:rPr lang="ja-JP" altLang="en-US" sz="75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8CCF4B-2EFD-4FB6-955D-845F17DDA00F}"/>
              </a:ext>
            </a:extLst>
          </p:cNvPr>
          <p:cNvSpPr txBox="1"/>
          <p:nvPr/>
        </p:nvSpPr>
        <p:spPr>
          <a:xfrm>
            <a:off x="1108894" y="5535499"/>
            <a:ext cx="68482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131060-4A5A-48C4-B338-85DD34325984}"/>
              </a:ext>
            </a:extLst>
          </p:cNvPr>
          <p:cNvSpPr txBox="1"/>
          <p:nvPr/>
        </p:nvSpPr>
        <p:spPr>
          <a:xfrm>
            <a:off x="2252104" y="5492527"/>
            <a:ext cx="288113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spc="-28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日より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81BB54-096D-4204-9AC8-8DA17955E680}"/>
              </a:ext>
            </a:extLst>
          </p:cNvPr>
          <p:cNvSpPr txBox="1"/>
          <p:nvPr/>
        </p:nvSpPr>
        <p:spPr>
          <a:xfrm>
            <a:off x="383856" y="6160910"/>
            <a:ext cx="5157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レジ袋を</a:t>
            </a:r>
            <a:endParaRPr lang="en-US" altLang="ja-JP" sz="4875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en-US" sz="7125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F88532-CF19-4DD6-BF22-B97E63321800}"/>
              </a:ext>
            </a:extLst>
          </p:cNvPr>
          <p:cNvSpPr txBox="1"/>
          <p:nvPr/>
        </p:nvSpPr>
        <p:spPr>
          <a:xfrm>
            <a:off x="392296" y="6760070"/>
            <a:ext cx="4103950" cy="1304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76" spc="45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endParaRPr lang="en-US" altLang="ja-JP" sz="7876" spc="452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19B7A9-B57E-4D96-9BF8-E92812E34AB5}"/>
              </a:ext>
            </a:extLst>
          </p:cNvPr>
          <p:cNvSpPr txBox="1"/>
          <p:nvPr/>
        </p:nvSpPr>
        <p:spPr>
          <a:xfrm>
            <a:off x="474969" y="7891938"/>
            <a:ext cx="5480174" cy="84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いたします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49727E-613C-4651-B1BA-50A9B075DFC7}"/>
              </a:ext>
            </a:extLst>
          </p:cNvPr>
          <p:cNvSpPr txBox="1"/>
          <p:nvPr/>
        </p:nvSpPr>
        <p:spPr>
          <a:xfrm>
            <a:off x="523844" y="8715413"/>
            <a:ext cx="3997714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ご理解、ご協力をお願い申し上げます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EE037E4-11B5-4A9A-ACF7-638FE6EF1D98}"/>
              </a:ext>
            </a:extLst>
          </p:cNvPr>
          <p:cNvSpPr/>
          <p:nvPr/>
        </p:nvSpPr>
        <p:spPr>
          <a:xfrm>
            <a:off x="4090043" y="5257502"/>
            <a:ext cx="2358105" cy="3521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5FF56BC-57D9-48E8-8074-3AAF1D3AF2AA}"/>
              </a:ext>
            </a:extLst>
          </p:cNvPr>
          <p:cNvSpPr/>
          <p:nvPr/>
        </p:nvSpPr>
        <p:spPr>
          <a:xfrm>
            <a:off x="4521559" y="5251334"/>
            <a:ext cx="1503070" cy="130921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BCCFB5-6EF2-4C62-9A91-D3C625352B83}"/>
              </a:ext>
            </a:extLst>
          </p:cNvPr>
          <p:cNvSpPr/>
          <p:nvPr/>
        </p:nvSpPr>
        <p:spPr>
          <a:xfrm flipH="1" flipV="1">
            <a:off x="5116424" y="5973591"/>
            <a:ext cx="347017" cy="6925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68F785-9844-4ABA-BA35-CBAD11A6104A}"/>
              </a:ext>
            </a:extLst>
          </p:cNvPr>
          <p:cNvSpPr txBox="1"/>
          <p:nvPr/>
        </p:nvSpPr>
        <p:spPr>
          <a:xfrm>
            <a:off x="4206008" y="6774355"/>
            <a:ext cx="1231282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51E522A-A9B2-4EEA-A1EF-C619503F0F03}"/>
              </a:ext>
            </a:extLst>
          </p:cNvPr>
          <p:cNvSpPr txBox="1"/>
          <p:nvPr/>
        </p:nvSpPr>
        <p:spPr>
          <a:xfrm>
            <a:off x="5632650" y="7695522"/>
            <a:ext cx="9690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C6005C-E3CB-4DB1-902A-572121E7217C}"/>
              </a:ext>
            </a:extLst>
          </p:cNvPr>
          <p:cNvSpPr txBox="1"/>
          <p:nvPr/>
        </p:nvSpPr>
        <p:spPr>
          <a:xfrm>
            <a:off x="5673845" y="7576875"/>
            <a:ext cx="6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税込</a:t>
            </a:r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endParaRPr lang="ja-JP" altLang="en-US" sz="1200" b="1" dirty="0">
              <a:solidFill>
                <a:schemeClr val="bg2">
                  <a:lumMod val="75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0B6EE6-0591-4708-8E66-135E0EFDD49A}"/>
              </a:ext>
            </a:extLst>
          </p:cNvPr>
          <p:cNvSpPr txBox="1"/>
          <p:nvPr/>
        </p:nvSpPr>
        <p:spPr>
          <a:xfrm>
            <a:off x="5687683" y="7251358"/>
            <a:ext cx="6140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枚</a:t>
            </a:r>
          </a:p>
        </p:txBody>
      </p:sp>
    </p:spTree>
    <p:extLst>
      <p:ext uri="{BB962C8B-B14F-4D97-AF65-F5344CB8AC3E}">
        <p14:creationId xmlns:p14="http://schemas.microsoft.com/office/powerpoint/2010/main" val="4274779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9734BF5-0181-427E-9199-4FA5382A01A3}"/>
              </a:ext>
            </a:extLst>
          </p:cNvPr>
          <p:cNvSpPr/>
          <p:nvPr/>
        </p:nvSpPr>
        <p:spPr>
          <a:xfrm>
            <a:off x="91364" y="102765"/>
            <a:ext cx="6663852" cy="8949908"/>
          </a:xfrm>
          <a:prstGeom prst="roundRect">
            <a:avLst>
              <a:gd name="adj" fmla="val 6009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88BCAB-458D-4F96-B009-55F7902C0164}"/>
              </a:ext>
            </a:extLst>
          </p:cNvPr>
          <p:cNvSpPr/>
          <p:nvPr/>
        </p:nvSpPr>
        <p:spPr>
          <a:xfrm>
            <a:off x="474969" y="430892"/>
            <a:ext cx="5914476" cy="3936391"/>
          </a:xfrm>
          <a:prstGeom prst="roundRect">
            <a:avLst>
              <a:gd name="adj" fmla="val 66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4E1724-7BD4-4DD2-B99C-9E6B55486523}"/>
              </a:ext>
            </a:extLst>
          </p:cNvPr>
          <p:cNvSpPr txBox="1"/>
          <p:nvPr/>
        </p:nvSpPr>
        <p:spPr>
          <a:xfrm>
            <a:off x="1108911" y="2980934"/>
            <a:ext cx="5339236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お知らせ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0C025F-FDE0-4C4B-B882-E9BD0DBAC62E}"/>
              </a:ext>
            </a:extLst>
          </p:cNvPr>
          <p:cNvSpPr txBox="1"/>
          <p:nvPr/>
        </p:nvSpPr>
        <p:spPr>
          <a:xfrm>
            <a:off x="1050208" y="202099"/>
            <a:ext cx="5418004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spc="452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</a:t>
            </a:r>
            <a:endParaRPr lang="en-US" altLang="ja-JP" sz="11252" b="1" spc="452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187274-CC68-4636-BAB2-1416C4FBFD51}"/>
              </a:ext>
            </a:extLst>
          </p:cNvPr>
          <p:cNvSpPr txBox="1"/>
          <p:nvPr/>
        </p:nvSpPr>
        <p:spPr>
          <a:xfrm>
            <a:off x="1157483" y="1680963"/>
            <a:ext cx="5349369" cy="159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1" b="1" spc="-517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r>
              <a:rPr lang="ja-JP" altLang="en-US" sz="7501" b="1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endParaRPr lang="en-US" altLang="ja-JP" sz="7501" b="1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CD134-8087-49EB-B6C7-F536BA354C1C}"/>
              </a:ext>
            </a:extLst>
          </p:cNvPr>
          <p:cNvSpPr txBox="1"/>
          <p:nvPr/>
        </p:nvSpPr>
        <p:spPr>
          <a:xfrm>
            <a:off x="482466" y="4418883"/>
            <a:ext cx="72801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当薬局では</a:t>
            </a:r>
            <a:r>
              <a:rPr lang="en-US" altLang="ja-JP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CO2</a:t>
            </a:r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削減・環境保全のため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3D2ABC-C40A-468E-A49D-AF0E28F53220}"/>
              </a:ext>
            </a:extLst>
          </p:cNvPr>
          <p:cNvSpPr txBox="1"/>
          <p:nvPr/>
        </p:nvSpPr>
        <p:spPr>
          <a:xfrm>
            <a:off x="209091" y="4898886"/>
            <a:ext cx="2643899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７１</a:t>
            </a:r>
            <a:r>
              <a:rPr lang="ja-JP" altLang="en-US" sz="75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8CCF4B-2EFD-4FB6-955D-845F17DDA00F}"/>
              </a:ext>
            </a:extLst>
          </p:cNvPr>
          <p:cNvSpPr txBox="1"/>
          <p:nvPr/>
        </p:nvSpPr>
        <p:spPr>
          <a:xfrm>
            <a:off x="1108894" y="5535499"/>
            <a:ext cx="68482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131060-4A5A-48C4-B338-85DD34325984}"/>
              </a:ext>
            </a:extLst>
          </p:cNvPr>
          <p:cNvSpPr txBox="1"/>
          <p:nvPr/>
        </p:nvSpPr>
        <p:spPr>
          <a:xfrm>
            <a:off x="2252104" y="5492527"/>
            <a:ext cx="288113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spc="-28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日より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81BB54-096D-4204-9AC8-8DA17955E680}"/>
              </a:ext>
            </a:extLst>
          </p:cNvPr>
          <p:cNvSpPr txBox="1"/>
          <p:nvPr/>
        </p:nvSpPr>
        <p:spPr>
          <a:xfrm>
            <a:off x="383856" y="6160910"/>
            <a:ext cx="5157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レジ袋を</a:t>
            </a:r>
            <a:endParaRPr lang="en-US" altLang="ja-JP" sz="4875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en-US" sz="7125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F88532-CF19-4DD6-BF22-B97E63321800}"/>
              </a:ext>
            </a:extLst>
          </p:cNvPr>
          <p:cNvSpPr txBox="1"/>
          <p:nvPr/>
        </p:nvSpPr>
        <p:spPr>
          <a:xfrm>
            <a:off x="392296" y="6760070"/>
            <a:ext cx="4103950" cy="1304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76" spc="45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endParaRPr lang="en-US" altLang="ja-JP" sz="7876" spc="452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19B7A9-B57E-4D96-9BF8-E92812E34AB5}"/>
              </a:ext>
            </a:extLst>
          </p:cNvPr>
          <p:cNvSpPr txBox="1"/>
          <p:nvPr/>
        </p:nvSpPr>
        <p:spPr>
          <a:xfrm>
            <a:off x="454784" y="7876856"/>
            <a:ext cx="5480174" cy="84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いたします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49727E-613C-4651-B1BA-50A9B075DFC7}"/>
              </a:ext>
            </a:extLst>
          </p:cNvPr>
          <p:cNvSpPr txBox="1"/>
          <p:nvPr/>
        </p:nvSpPr>
        <p:spPr>
          <a:xfrm>
            <a:off x="523844" y="8715413"/>
            <a:ext cx="3997714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ご理解、ご協力をお願い申し上げます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EE037E4-11B5-4A9A-ACF7-638FE6EF1D98}"/>
              </a:ext>
            </a:extLst>
          </p:cNvPr>
          <p:cNvSpPr/>
          <p:nvPr/>
        </p:nvSpPr>
        <p:spPr>
          <a:xfrm>
            <a:off x="4090043" y="5257502"/>
            <a:ext cx="2358105" cy="3521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5FF56BC-57D9-48E8-8074-3AAF1D3AF2AA}"/>
              </a:ext>
            </a:extLst>
          </p:cNvPr>
          <p:cNvSpPr/>
          <p:nvPr/>
        </p:nvSpPr>
        <p:spPr>
          <a:xfrm>
            <a:off x="4521559" y="5251334"/>
            <a:ext cx="1503070" cy="130921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BCCFB5-6EF2-4C62-9A91-D3C625352B83}"/>
              </a:ext>
            </a:extLst>
          </p:cNvPr>
          <p:cNvSpPr/>
          <p:nvPr/>
        </p:nvSpPr>
        <p:spPr>
          <a:xfrm flipH="1" flipV="1">
            <a:off x="5116424" y="5973591"/>
            <a:ext cx="347017" cy="6925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68F785-9844-4ABA-BA35-CBAD11A6104A}"/>
              </a:ext>
            </a:extLst>
          </p:cNvPr>
          <p:cNvSpPr txBox="1"/>
          <p:nvPr/>
        </p:nvSpPr>
        <p:spPr>
          <a:xfrm>
            <a:off x="4206008" y="6774355"/>
            <a:ext cx="1231282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51E522A-A9B2-4EEA-A1EF-C619503F0F03}"/>
              </a:ext>
            </a:extLst>
          </p:cNvPr>
          <p:cNvSpPr txBox="1"/>
          <p:nvPr/>
        </p:nvSpPr>
        <p:spPr>
          <a:xfrm>
            <a:off x="5632650" y="7695522"/>
            <a:ext cx="9690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C6005C-E3CB-4DB1-902A-572121E7217C}"/>
              </a:ext>
            </a:extLst>
          </p:cNvPr>
          <p:cNvSpPr txBox="1"/>
          <p:nvPr/>
        </p:nvSpPr>
        <p:spPr>
          <a:xfrm>
            <a:off x="5673845" y="7576875"/>
            <a:ext cx="6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税込</a:t>
            </a:r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endParaRPr lang="ja-JP" altLang="en-US" sz="1200" b="1" dirty="0">
              <a:solidFill>
                <a:schemeClr val="bg2">
                  <a:lumMod val="75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0B6EE6-0591-4708-8E66-135E0EFDD49A}"/>
              </a:ext>
            </a:extLst>
          </p:cNvPr>
          <p:cNvSpPr txBox="1"/>
          <p:nvPr/>
        </p:nvSpPr>
        <p:spPr>
          <a:xfrm>
            <a:off x="5687683" y="7251358"/>
            <a:ext cx="6140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枚</a:t>
            </a:r>
          </a:p>
        </p:txBody>
      </p:sp>
    </p:spTree>
    <p:extLst>
      <p:ext uri="{BB962C8B-B14F-4D97-AF65-F5344CB8AC3E}">
        <p14:creationId xmlns:p14="http://schemas.microsoft.com/office/powerpoint/2010/main" val="3159292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9734BF5-0181-427E-9199-4FA5382A01A3}"/>
              </a:ext>
            </a:extLst>
          </p:cNvPr>
          <p:cNvSpPr/>
          <p:nvPr/>
        </p:nvSpPr>
        <p:spPr>
          <a:xfrm>
            <a:off x="91364" y="102765"/>
            <a:ext cx="6663852" cy="8949908"/>
          </a:xfrm>
          <a:prstGeom prst="roundRect">
            <a:avLst>
              <a:gd name="adj" fmla="val 600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88BCAB-458D-4F96-B009-55F7902C0164}"/>
              </a:ext>
            </a:extLst>
          </p:cNvPr>
          <p:cNvSpPr/>
          <p:nvPr/>
        </p:nvSpPr>
        <p:spPr>
          <a:xfrm>
            <a:off x="474969" y="430892"/>
            <a:ext cx="5914476" cy="3936391"/>
          </a:xfrm>
          <a:prstGeom prst="roundRect">
            <a:avLst>
              <a:gd name="adj" fmla="val 66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4E1724-7BD4-4DD2-B99C-9E6B55486523}"/>
              </a:ext>
            </a:extLst>
          </p:cNvPr>
          <p:cNvSpPr txBox="1"/>
          <p:nvPr/>
        </p:nvSpPr>
        <p:spPr>
          <a:xfrm>
            <a:off x="1108911" y="2980934"/>
            <a:ext cx="5339236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お知らせ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0C025F-FDE0-4C4B-B882-E9BD0DBAC62E}"/>
              </a:ext>
            </a:extLst>
          </p:cNvPr>
          <p:cNvSpPr txBox="1"/>
          <p:nvPr/>
        </p:nvSpPr>
        <p:spPr>
          <a:xfrm>
            <a:off x="1050208" y="202099"/>
            <a:ext cx="5418004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spc="452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</a:t>
            </a:r>
            <a:endParaRPr lang="en-US" altLang="ja-JP" sz="11252" b="1" spc="452" dirty="0">
              <a:solidFill>
                <a:srgbClr val="00B05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187274-CC68-4636-BAB2-1416C4FBFD51}"/>
              </a:ext>
            </a:extLst>
          </p:cNvPr>
          <p:cNvSpPr txBox="1"/>
          <p:nvPr/>
        </p:nvSpPr>
        <p:spPr>
          <a:xfrm>
            <a:off x="1157483" y="1680963"/>
            <a:ext cx="5349369" cy="159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1" b="1" spc="-517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r>
              <a:rPr lang="ja-JP" altLang="en-US" sz="7501" b="1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endParaRPr lang="en-US" altLang="ja-JP" sz="7501" b="1" dirty="0">
              <a:solidFill>
                <a:srgbClr val="00B05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CD134-8087-49EB-B6C7-F536BA354C1C}"/>
              </a:ext>
            </a:extLst>
          </p:cNvPr>
          <p:cNvSpPr txBox="1"/>
          <p:nvPr/>
        </p:nvSpPr>
        <p:spPr>
          <a:xfrm>
            <a:off x="482466" y="4418883"/>
            <a:ext cx="72801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当薬局では</a:t>
            </a:r>
            <a:r>
              <a:rPr lang="en-US" altLang="ja-JP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CO2</a:t>
            </a:r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削減・環境保全のため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3D2ABC-C40A-468E-A49D-AF0E28F53220}"/>
              </a:ext>
            </a:extLst>
          </p:cNvPr>
          <p:cNvSpPr txBox="1"/>
          <p:nvPr/>
        </p:nvSpPr>
        <p:spPr>
          <a:xfrm>
            <a:off x="209091" y="4898886"/>
            <a:ext cx="2643899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７１</a:t>
            </a:r>
            <a:r>
              <a:rPr lang="ja-JP" altLang="en-US" sz="75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8CCF4B-2EFD-4FB6-955D-845F17DDA00F}"/>
              </a:ext>
            </a:extLst>
          </p:cNvPr>
          <p:cNvSpPr txBox="1"/>
          <p:nvPr/>
        </p:nvSpPr>
        <p:spPr>
          <a:xfrm>
            <a:off x="1108894" y="5535499"/>
            <a:ext cx="68482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131060-4A5A-48C4-B338-85DD34325984}"/>
              </a:ext>
            </a:extLst>
          </p:cNvPr>
          <p:cNvSpPr txBox="1"/>
          <p:nvPr/>
        </p:nvSpPr>
        <p:spPr>
          <a:xfrm>
            <a:off x="2252104" y="5492527"/>
            <a:ext cx="288113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spc="-28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日より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81BB54-096D-4204-9AC8-8DA17955E680}"/>
              </a:ext>
            </a:extLst>
          </p:cNvPr>
          <p:cNvSpPr txBox="1"/>
          <p:nvPr/>
        </p:nvSpPr>
        <p:spPr>
          <a:xfrm>
            <a:off x="383856" y="6160910"/>
            <a:ext cx="5157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レジ袋を</a:t>
            </a:r>
            <a:endParaRPr lang="en-US" altLang="ja-JP" sz="4875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en-US" sz="7125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F88532-CF19-4DD6-BF22-B97E63321800}"/>
              </a:ext>
            </a:extLst>
          </p:cNvPr>
          <p:cNvSpPr txBox="1"/>
          <p:nvPr/>
        </p:nvSpPr>
        <p:spPr>
          <a:xfrm>
            <a:off x="392296" y="6760070"/>
            <a:ext cx="4103950" cy="1304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76" spc="45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endParaRPr lang="en-US" altLang="ja-JP" sz="7876" spc="452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19B7A9-B57E-4D96-9BF8-E92812E34AB5}"/>
              </a:ext>
            </a:extLst>
          </p:cNvPr>
          <p:cNvSpPr txBox="1"/>
          <p:nvPr/>
        </p:nvSpPr>
        <p:spPr>
          <a:xfrm>
            <a:off x="474969" y="7891938"/>
            <a:ext cx="5480174" cy="84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いたします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49727E-613C-4651-B1BA-50A9B075DFC7}"/>
              </a:ext>
            </a:extLst>
          </p:cNvPr>
          <p:cNvSpPr txBox="1"/>
          <p:nvPr/>
        </p:nvSpPr>
        <p:spPr>
          <a:xfrm>
            <a:off x="523844" y="8715413"/>
            <a:ext cx="3997714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ご理解、ご協力をお願い申し上げます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EE037E4-11B5-4A9A-ACF7-638FE6EF1D98}"/>
              </a:ext>
            </a:extLst>
          </p:cNvPr>
          <p:cNvSpPr/>
          <p:nvPr/>
        </p:nvSpPr>
        <p:spPr>
          <a:xfrm>
            <a:off x="4090043" y="5257502"/>
            <a:ext cx="2358105" cy="3521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5FF56BC-57D9-48E8-8074-3AAF1D3AF2AA}"/>
              </a:ext>
            </a:extLst>
          </p:cNvPr>
          <p:cNvSpPr/>
          <p:nvPr/>
        </p:nvSpPr>
        <p:spPr>
          <a:xfrm>
            <a:off x="4521559" y="5251334"/>
            <a:ext cx="1503070" cy="130921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BCCFB5-6EF2-4C62-9A91-D3C625352B83}"/>
              </a:ext>
            </a:extLst>
          </p:cNvPr>
          <p:cNvSpPr/>
          <p:nvPr/>
        </p:nvSpPr>
        <p:spPr>
          <a:xfrm flipH="1" flipV="1">
            <a:off x="5116424" y="5973591"/>
            <a:ext cx="347017" cy="6925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68F785-9844-4ABA-BA35-CBAD11A6104A}"/>
              </a:ext>
            </a:extLst>
          </p:cNvPr>
          <p:cNvSpPr txBox="1"/>
          <p:nvPr/>
        </p:nvSpPr>
        <p:spPr>
          <a:xfrm>
            <a:off x="4206008" y="6774355"/>
            <a:ext cx="1231282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51E522A-A9B2-4EEA-A1EF-C619503F0F03}"/>
              </a:ext>
            </a:extLst>
          </p:cNvPr>
          <p:cNvSpPr txBox="1"/>
          <p:nvPr/>
        </p:nvSpPr>
        <p:spPr>
          <a:xfrm>
            <a:off x="5632650" y="7695522"/>
            <a:ext cx="9690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C6005C-E3CB-4DB1-902A-572121E7217C}"/>
              </a:ext>
            </a:extLst>
          </p:cNvPr>
          <p:cNvSpPr txBox="1"/>
          <p:nvPr/>
        </p:nvSpPr>
        <p:spPr>
          <a:xfrm>
            <a:off x="5673845" y="7576875"/>
            <a:ext cx="6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税込</a:t>
            </a:r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endParaRPr lang="ja-JP" altLang="en-US" sz="1200" b="1" dirty="0">
              <a:solidFill>
                <a:schemeClr val="bg2">
                  <a:lumMod val="75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0B6EE6-0591-4708-8E66-135E0EFDD49A}"/>
              </a:ext>
            </a:extLst>
          </p:cNvPr>
          <p:cNvSpPr txBox="1"/>
          <p:nvPr/>
        </p:nvSpPr>
        <p:spPr>
          <a:xfrm>
            <a:off x="5687683" y="7251358"/>
            <a:ext cx="6140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枚</a:t>
            </a:r>
          </a:p>
        </p:txBody>
      </p:sp>
    </p:spTree>
    <p:extLst>
      <p:ext uri="{BB962C8B-B14F-4D97-AF65-F5344CB8AC3E}">
        <p14:creationId xmlns:p14="http://schemas.microsoft.com/office/powerpoint/2010/main" val="248998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9734BF5-0181-427E-9199-4FA5382A01A3}"/>
              </a:ext>
            </a:extLst>
          </p:cNvPr>
          <p:cNvSpPr/>
          <p:nvPr/>
        </p:nvSpPr>
        <p:spPr>
          <a:xfrm>
            <a:off x="91364" y="102765"/>
            <a:ext cx="6663852" cy="8949908"/>
          </a:xfrm>
          <a:prstGeom prst="roundRect">
            <a:avLst>
              <a:gd name="adj" fmla="val 6009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88BCAB-458D-4F96-B009-55F7902C0164}"/>
              </a:ext>
            </a:extLst>
          </p:cNvPr>
          <p:cNvSpPr/>
          <p:nvPr/>
        </p:nvSpPr>
        <p:spPr>
          <a:xfrm>
            <a:off x="474969" y="430892"/>
            <a:ext cx="5914476" cy="3936391"/>
          </a:xfrm>
          <a:prstGeom prst="roundRect">
            <a:avLst>
              <a:gd name="adj" fmla="val 66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4E1724-7BD4-4DD2-B99C-9E6B55486523}"/>
              </a:ext>
            </a:extLst>
          </p:cNvPr>
          <p:cNvSpPr txBox="1"/>
          <p:nvPr/>
        </p:nvSpPr>
        <p:spPr>
          <a:xfrm>
            <a:off x="1108911" y="2980934"/>
            <a:ext cx="5339236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お知らせ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0C025F-FDE0-4C4B-B882-E9BD0DBAC62E}"/>
              </a:ext>
            </a:extLst>
          </p:cNvPr>
          <p:cNvSpPr txBox="1"/>
          <p:nvPr/>
        </p:nvSpPr>
        <p:spPr>
          <a:xfrm>
            <a:off x="1050208" y="202099"/>
            <a:ext cx="5418004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spc="452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</a:t>
            </a:r>
            <a:endParaRPr lang="en-US" altLang="ja-JP" sz="11252" b="1" spc="452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187274-CC68-4636-BAB2-1416C4FBFD51}"/>
              </a:ext>
            </a:extLst>
          </p:cNvPr>
          <p:cNvSpPr txBox="1"/>
          <p:nvPr/>
        </p:nvSpPr>
        <p:spPr>
          <a:xfrm>
            <a:off x="1157483" y="1680963"/>
            <a:ext cx="5349369" cy="159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1" b="1" spc="-517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r>
              <a:rPr lang="ja-JP" altLang="en-US" sz="7501" b="1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endParaRPr lang="en-US" altLang="ja-JP" sz="7501" b="1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CD134-8087-49EB-B6C7-F536BA354C1C}"/>
              </a:ext>
            </a:extLst>
          </p:cNvPr>
          <p:cNvSpPr txBox="1"/>
          <p:nvPr/>
        </p:nvSpPr>
        <p:spPr>
          <a:xfrm>
            <a:off x="482466" y="4418883"/>
            <a:ext cx="72801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当薬局では</a:t>
            </a:r>
            <a:r>
              <a:rPr lang="en-US" altLang="ja-JP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CO2</a:t>
            </a:r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削減・環境保全のため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3D2ABC-C40A-468E-A49D-AF0E28F53220}"/>
              </a:ext>
            </a:extLst>
          </p:cNvPr>
          <p:cNvSpPr txBox="1"/>
          <p:nvPr/>
        </p:nvSpPr>
        <p:spPr>
          <a:xfrm>
            <a:off x="209091" y="4898886"/>
            <a:ext cx="2643899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７１</a:t>
            </a:r>
            <a:r>
              <a:rPr lang="ja-JP" altLang="en-US" sz="75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8CCF4B-2EFD-4FB6-955D-845F17DDA00F}"/>
              </a:ext>
            </a:extLst>
          </p:cNvPr>
          <p:cNvSpPr txBox="1"/>
          <p:nvPr/>
        </p:nvSpPr>
        <p:spPr>
          <a:xfrm>
            <a:off x="1108894" y="5535499"/>
            <a:ext cx="68482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131060-4A5A-48C4-B338-85DD34325984}"/>
              </a:ext>
            </a:extLst>
          </p:cNvPr>
          <p:cNvSpPr txBox="1"/>
          <p:nvPr/>
        </p:nvSpPr>
        <p:spPr>
          <a:xfrm>
            <a:off x="2252104" y="5492527"/>
            <a:ext cx="288113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spc="-28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日より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81BB54-096D-4204-9AC8-8DA17955E680}"/>
              </a:ext>
            </a:extLst>
          </p:cNvPr>
          <p:cNvSpPr txBox="1"/>
          <p:nvPr/>
        </p:nvSpPr>
        <p:spPr>
          <a:xfrm>
            <a:off x="383856" y="6160910"/>
            <a:ext cx="5157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レジ袋を</a:t>
            </a:r>
            <a:endParaRPr lang="en-US" altLang="ja-JP" sz="4875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en-US" sz="7125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F88532-CF19-4DD6-BF22-B97E63321800}"/>
              </a:ext>
            </a:extLst>
          </p:cNvPr>
          <p:cNvSpPr txBox="1"/>
          <p:nvPr/>
        </p:nvSpPr>
        <p:spPr>
          <a:xfrm>
            <a:off x="392296" y="6760070"/>
            <a:ext cx="4103950" cy="1304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76" spc="45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endParaRPr lang="en-US" altLang="ja-JP" sz="7876" spc="452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19B7A9-B57E-4D96-9BF8-E92812E34AB5}"/>
              </a:ext>
            </a:extLst>
          </p:cNvPr>
          <p:cNvSpPr txBox="1"/>
          <p:nvPr/>
        </p:nvSpPr>
        <p:spPr>
          <a:xfrm>
            <a:off x="454784" y="7876856"/>
            <a:ext cx="5480174" cy="84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いたします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49727E-613C-4651-B1BA-50A9B075DFC7}"/>
              </a:ext>
            </a:extLst>
          </p:cNvPr>
          <p:cNvSpPr txBox="1"/>
          <p:nvPr/>
        </p:nvSpPr>
        <p:spPr>
          <a:xfrm>
            <a:off x="523844" y="8715413"/>
            <a:ext cx="3997714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ご理解、ご協力をお願い申し上げます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EE037E4-11B5-4A9A-ACF7-638FE6EF1D98}"/>
              </a:ext>
            </a:extLst>
          </p:cNvPr>
          <p:cNvSpPr/>
          <p:nvPr/>
        </p:nvSpPr>
        <p:spPr>
          <a:xfrm>
            <a:off x="4090043" y="5257502"/>
            <a:ext cx="2358105" cy="3521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5FF56BC-57D9-48E8-8074-3AAF1D3AF2AA}"/>
              </a:ext>
            </a:extLst>
          </p:cNvPr>
          <p:cNvSpPr/>
          <p:nvPr/>
        </p:nvSpPr>
        <p:spPr>
          <a:xfrm>
            <a:off x="4521559" y="5251334"/>
            <a:ext cx="1503070" cy="130921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BCCFB5-6EF2-4C62-9A91-D3C625352B83}"/>
              </a:ext>
            </a:extLst>
          </p:cNvPr>
          <p:cNvSpPr/>
          <p:nvPr/>
        </p:nvSpPr>
        <p:spPr>
          <a:xfrm flipH="1" flipV="1">
            <a:off x="5116424" y="5973591"/>
            <a:ext cx="347017" cy="6925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68F785-9844-4ABA-BA35-CBAD11A6104A}"/>
              </a:ext>
            </a:extLst>
          </p:cNvPr>
          <p:cNvSpPr txBox="1"/>
          <p:nvPr/>
        </p:nvSpPr>
        <p:spPr>
          <a:xfrm>
            <a:off x="4206008" y="6774355"/>
            <a:ext cx="1231282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51E522A-A9B2-4EEA-A1EF-C619503F0F03}"/>
              </a:ext>
            </a:extLst>
          </p:cNvPr>
          <p:cNvSpPr txBox="1"/>
          <p:nvPr/>
        </p:nvSpPr>
        <p:spPr>
          <a:xfrm>
            <a:off x="5632650" y="7695522"/>
            <a:ext cx="9690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C6005C-E3CB-4DB1-902A-572121E7217C}"/>
              </a:ext>
            </a:extLst>
          </p:cNvPr>
          <p:cNvSpPr txBox="1"/>
          <p:nvPr/>
        </p:nvSpPr>
        <p:spPr>
          <a:xfrm>
            <a:off x="5673845" y="7576875"/>
            <a:ext cx="6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税込</a:t>
            </a:r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endParaRPr lang="ja-JP" altLang="en-US" sz="1200" b="1" dirty="0">
              <a:solidFill>
                <a:schemeClr val="bg2">
                  <a:lumMod val="75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0B6EE6-0591-4708-8E66-135E0EFDD49A}"/>
              </a:ext>
            </a:extLst>
          </p:cNvPr>
          <p:cNvSpPr txBox="1"/>
          <p:nvPr/>
        </p:nvSpPr>
        <p:spPr>
          <a:xfrm>
            <a:off x="5687683" y="7251358"/>
            <a:ext cx="6140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枚</a:t>
            </a:r>
          </a:p>
        </p:txBody>
      </p:sp>
    </p:spTree>
    <p:extLst>
      <p:ext uri="{BB962C8B-B14F-4D97-AF65-F5344CB8AC3E}">
        <p14:creationId xmlns:p14="http://schemas.microsoft.com/office/powerpoint/2010/main" val="2886453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9734BF5-0181-427E-9199-4FA5382A01A3}"/>
              </a:ext>
            </a:extLst>
          </p:cNvPr>
          <p:cNvSpPr/>
          <p:nvPr/>
        </p:nvSpPr>
        <p:spPr>
          <a:xfrm>
            <a:off x="91364" y="102765"/>
            <a:ext cx="6663852" cy="8949908"/>
          </a:xfrm>
          <a:prstGeom prst="roundRect">
            <a:avLst>
              <a:gd name="adj" fmla="val 600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88BCAB-458D-4F96-B009-55F7902C0164}"/>
              </a:ext>
            </a:extLst>
          </p:cNvPr>
          <p:cNvSpPr/>
          <p:nvPr/>
        </p:nvSpPr>
        <p:spPr>
          <a:xfrm>
            <a:off x="474969" y="430892"/>
            <a:ext cx="5914476" cy="3936391"/>
          </a:xfrm>
          <a:prstGeom prst="roundRect">
            <a:avLst>
              <a:gd name="adj" fmla="val 66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4E1724-7BD4-4DD2-B99C-9E6B55486523}"/>
              </a:ext>
            </a:extLst>
          </p:cNvPr>
          <p:cNvSpPr txBox="1"/>
          <p:nvPr/>
        </p:nvSpPr>
        <p:spPr>
          <a:xfrm>
            <a:off x="1108911" y="2980934"/>
            <a:ext cx="5339236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お知らせ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0C025F-FDE0-4C4B-B882-E9BD0DBAC62E}"/>
              </a:ext>
            </a:extLst>
          </p:cNvPr>
          <p:cNvSpPr txBox="1"/>
          <p:nvPr/>
        </p:nvSpPr>
        <p:spPr>
          <a:xfrm>
            <a:off x="1050208" y="202099"/>
            <a:ext cx="5418004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spc="452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</a:t>
            </a:r>
            <a:endParaRPr lang="en-US" altLang="ja-JP" sz="11252" b="1" spc="452" dirty="0">
              <a:solidFill>
                <a:srgbClr val="00B05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187274-CC68-4636-BAB2-1416C4FBFD51}"/>
              </a:ext>
            </a:extLst>
          </p:cNvPr>
          <p:cNvSpPr txBox="1"/>
          <p:nvPr/>
        </p:nvSpPr>
        <p:spPr>
          <a:xfrm>
            <a:off x="1157483" y="1680963"/>
            <a:ext cx="5349369" cy="159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1" b="1" spc="-517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r>
              <a:rPr lang="ja-JP" altLang="en-US" sz="7501" b="1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endParaRPr lang="en-US" altLang="ja-JP" sz="7501" b="1" dirty="0">
              <a:solidFill>
                <a:srgbClr val="00B05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CD134-8087-49EB-B6C7-F536BA354C1C}"/>
              </a:ext>
            </a:extLst>
          </p:cNvPr>
          <p:cNvSpPr txBox="1"/>
          <p:nvPr/>
        </p:nvSpPr>
        <p:spPr>
          <a:xfrm>
            <a:off x="482466" y="4418883"/>
            <a:ext cx="72801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当薬局では</a:t>
            </a:r>
            <a:r>
              <a:rPr lang="en-US" altLang="ja-JP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CO2</a:t>
            </a:r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削減・環境保全のため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3D2ABC-C40A-468E-A49D-AF0E28F53220}"/>
              </a:ext>
            </a:extLst>
          </p:cNvPr>
          <p:cNvSpPr txBox="1"/>
          <p:nvPr/>
        </p:nvSpPr>
        <p:spPr>
          <a:xfrm>
            <a:off x="209091" y="4898886"/>
            <a:ext cx="2643899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７１</a:t>
            </a:r>
            <a:r>
              <a:rPr lang="ja-JP" altLang="en-US" sz="75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8CCF4B-2EFD-4FB6-955D-845F17DDA00F}"/>
              </a:ext>
            </a:extLst>
          </p:cNvPr>
          <p:cNvSpPr txBox="1"/>
          <p:nvPr/>
        </p:nvSpPr>
        <p:spPr>
          <a:xfrm>
            <a:off x="1108894" y="5535499"/>
            <a:ext cx="68482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131060-4A5A-48C4-B338-85DD34325984}"/>
              </a:ext>
            </a:extLst>
          </p:cNvPr>
          <p:cNvSpPr txBox="1"/>
          <p:nvPr/>
        </p:nvSpPr>
        <p:spPr>
          <a:xfrm>
            <a:off x="2252104" y="5492527"/>
            <a:ext cx="288113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spc="-28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日より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81BB54-096D-4204-9AC8-8DA17955E680}"/>
              </a:ext>
            </a:extLst>
          </p:cNvPr>
          <p:cNvSpPr txBox="1"/>
          <p:nvPr/>
        </p:nvSpPr>
        <p:spPr>
          <a:xfrm>
            <a:off x="383856" y="6160910"/>
            <a:ext cx="5157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レジ袋を</a:t>
            </a:r>
            <a:endParaRPr lang="en-US" altLang="ja-JP" sz="4875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en-US" sz="7125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F88532-CF19-4DD6-BF22-B97E63321800}"/>
              </a:ext>
            </a:extLst>
          </p:cNvPr>
          <p:cNvSpPr txBox="1"/>
          <p:nvPr/>
        </p:nvSpPr>
        <p:spPr>
          <a:xfrm>
            <a:off x="392296" y="6760070"/>
            <a:ext cx="4103950" cy="1304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76" spc="45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endParaRPr lang="en-US" altLang="ja-JP" sz="7876" spc="452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19B7A9-B57E-4D96-9BF8-E92812E34AB5}"/>
              </a:ext>
            </a:extLst>
          </p:cNvPr>
          <p:cNvSpPr txBox="1"/>
          <p:nvPr/>
        </p:nvSpPr>
        <p:spPr>
          <a:xfrm>
            <a:off x="474969" y="7891938"/>
            <a:ext cx="5480174" cy="84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いたします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49727E-613C-4651-B1BA-50A9B075DFC7}"/>
              </a:ext>
            </a:extLst>
          </p:cNvPr>
          <p:cNvSpPr txBox="1"/>
          <p:nvPr/>
        </p:nvSpPr>
        <p:spPr>
          <a:xfrm>
            <a:off x="523844" y="8715413"/>
            <a:ext cx="3997714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ご理解、ご協力をお願い申し上げます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EE037E4-11B5-4A9A-ACF7-638FE6EF1D98}"/>
              </a:ext>
            </a:extLst>
          </p:cNvPr>
          <p:cNvSpPr/>
          <p:nvPr/>
        </p:nvSpPr>
        <p:spPr>
          <a:xfrm>
            <a:off x="4090043" y="5257502"/>
            <a:ext cx="2358105" cy="3521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5FF56BC-57D9-48E8-8074-3AAF1D3AF2AA}"/>
              </a:ext>
            </a:extLst>
          </p:cNvPr>
          <p:cNvSpPr/>
          <p:nvPr/>
        </p:nvSpPr>
        <p:spPr>
          <a:xfrm>
            <a:off x="4521559" y="5251334"/>
            <a:ext cx="1503070" cy="130921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BCCFB5-6EF2-4C62-9A91-D3C625352B83}"/>
              </a:ext>
            </a:extLst>
          </p:cNvPr>
          <p:cNvSpPr/>
          <p:nvPr/>
        </p:nvSpPr>
        <p:spPr>
          <a:xfrm flipH="1" flipV="1">
            <a:off x="5116424" y="5973591"/>
            <a:ext cx="347017" cy="6925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68F785-9844-4ABA-BA35-CBAD11A6104A}"/>
              </a:ext>
            </a:extLst>
          </p:cNvPr>
          <p:cNvSpPr txBox="1"/>
          <p:nvPr/>
        </p:nvSpPr>
        <p:spPr>
          <a:xfrm>
            <a:off x="4206008" y="6774355"/>
            <a:ext cx="1231282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51E522A-A9B2-4EEA-A1EF-C619503F0F03}"/>
              </a:ext>
            </a:extLst>
          </p:cNvPr>
          <p:cNvSpPr txBox="1"/>
          <p:nvPr/>
        </p:nvSpPr>
        <p:spPr>
          <a:xfrm>
            <a:off x="5632650" y="7695522"/>
            <a:ext cx="9690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C6005C-E3CB-4DB1-902A-572121E7217C}"/>
              </a:ext>
            </a:extLst>
          </p:cNvPr>
          <p:cNvSpPr txBox="1"/>
          <p:nvPr/>
        </p:nvSpPr>
        <p:spPr>
          <a:xfrm>
            <a:off x="5673845" y="7576875"/>
            <a:ext cx="6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税込</a:t>
            </a:r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endParaRPr lang="ja-JP" altLang="en-US" sz="1200" b="1" dirty="0">
              <a:solidFill>
                <a:schemeClr val="bg2">
                  <a:lumMod val="75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0B6EE6-0591-4708-8E66-135E0EFDD49A}"/>
              </a:ext>
            </a:extLst>
          </p:cNvPr>
          <p:cNvSpPr txBox="1"/>
          <p:nvPr/>
        </p:nvSpPr>
        <p:spPr>
          <a:xfrm>
            <a:off x="5687683" y="7251358"/>
            <a:ext cx="6140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枚</a:t>
            </a:r>
          </a:p>
        </p:txBody>
      </p:sp>
    </p:spTree>
    <p:extLst>
      <p:ext uri="{BB962C8B-B14F-4D97-AF65-F5344CB8AC3E}">
        <p14:creationId xmlns:p14="http://schemas.microsoft.com/office/powerpoint/2010/main" val="4041247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9734BF5-0181-427E-9199-4FA5382A01A3}"/>
              </a:ext>
            </a:extLst>
          </p:cNvPr>
          <p:cNvSpPr/>
          <p:nvPr/>
        </p:nvSpPr>
        <p:spPr>
          <a:xfrm>
            <a:off x="91364" y="102765"/>
            <a:ext cx="6663852" cy="8949908"/>
          </a:xfrm>
          <a:prstGeom prst="roundRect">
            <a:avLst>
              <a:gd name="adj" fmla="val 6009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88BCAB-458D-4F96-B009-55F7902C0164}"/>
              </a:ext>
            </a:extLst>
          </p:cNvPr>
          <p:cNvSpPr/>
          <p:nvPr/>
        </p:nvSpPr>
        <p:spPr>
          <a:xfrm>
            <a:off x="474969" y="430892"/>
            <a:ext cx="5914476" cy="3936391"/>
          </a:xfrm>
          <a:prstGeom prst="roundRect">
            <a:avLst>
              <a:gd name="adj" fmla="val 66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4E1724-7BD4-4DD2-B99C-9E6B55486523}"/>
              </a:ext>
            </a:extLst>
          </p:cNvPr>
          <p:cNvSpPr txBox="1"/>
          <p:nvPr/>
        </p:nvSpPr>
        <p:spPr>
          <a:xfrm>
            <a:off x="1108911" y="2980934"/>
            <a:ext cx="5339236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お知らせ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0C025F-FDE0-4C4B-B882-E9BD0DBAC62E}"/>
              </a:ext>
            </a:extLst>
          </p:cNvPr>
          <p:cNvSpPr txBox="1"/>
          <p:nvPr/>
        </p:nvSpPr>
        <p:spPr>
          <a:xfrm>
            <a:off x="1050208" y="202099"/>
            <a:ext cx="5418004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spc="452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</a:t>
            </a:r>
            <a:endParaRPr lang="en-US" altLang="ja-JP" sz="11252" b="1" spc="452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187274-CC68-4636-BAB2-1416C4FBFD51}"/>
              </a:ext>
            </a:extLst>
          </p:cNvPr>
          <p:cNvSpPr txBox="1"/>
          <p:nvPr/>
        </p:nvSpPr>
        <p:spPr>
          <a:xfrm>
            <a:off x="1157483" y="1680963"/>
            <a:ext cx="5349369" cy="159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1" b="1" spc="-517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r>
              <a:rPr lang="ja-JP" altLang="en-US" sz="7501" b="1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endParaRPr lang="en-US" altLang="ja-JP" sz="7501" b="1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CD134-8087-49EB-B6C7-F536BA354C1C}"/>
              </a:ext>
            </a:extLst>
          </p:cNvPr>
          <p:cNvSpPr txBox="1"/>
          <p:nvPr/>
        </p:nvSpPr>
        <p:spPr>
          <a:xfrm>
            <a:off x="482466" y="4418883"/>
            <a:ext cx="72801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当薬局では</a:t>
            </a:r>
            <a:r>
              <a:rPr lang="en-US" altLang="ja-JP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CO2</a:t>
            </a:r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削減・環境保全のため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3D2ABC-C40A-468E-A49D-AF0E28F53220}"/>
              </a:ext>
            </a:extLst>
          </p:cNvPr>
          <p:cNvSpPr txBox="1"/>
          <p:nvPr/>
        </p:nvSpPr>
        <p:spPr>
          <a:xfrm>
            <a:off x="209091" y="4898886"/>
            <a:ext cx="2643899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７１</a:t>
            </a:r>
            <a:r>
              <a:rPr lang="ja-JP" altLang="en-US" sz="75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8CCF4B-2EFD-4FB6-955D-845F17DDA00F}"/>
              </a:ext>
            </a:extLst>
          </p:cNvPr>
          <p:cNvSpPr txBox="1"/>
          <p:nvPr/>
        </p:nvSpPr>
        <p:spPr>
          <a:xfrm>
            <a:off x="1108894" y="5535499"/>
            <a:ext cx="68482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131060-4A5A-48C4-B338-85DD34325984}"/>
              </a:ext>
            </a:extLst>
          </p:cNvPr>
          <p:cNvSpPr txBox="1"/>
          <p:nvPr/>
        </p:nvSpPr>
        <p:spPr>
          <a:xfrm>
            <a:off x="2252104" y="5492527"/>
            <a:ext cx="288113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spc="-28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日より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81BB54-096D-4204-9AC8-8DA17955E680}"/>
              </a:ext>
            </a:extLst>
          </p:cNvPr>
          <p:cNvSpPr txBox="1"/>
          <p:nvPr/>
        </p:nvSpPr>
        <p:spPr>
          <a:xfrm>
            <a:off x="383856" y="6160910"/>
            <a:ext cx="5157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レジ袋を</a:t>
            </a:r>
            <a:endParaRPr lang="en-US" altLang="ja-JP" sz="4875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en-US" sz="7125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F88532-CF19-4DD6-BF22-B97E63321800}"/>
              </a:ext>
            </a:extLst>
          </p:cNvPr>
          <p:cNvSpPr txBox="1"/>
          <p:nvPr/>
        </p:nvSpPr>
        <p:spPr>
          <a:xfrm>
            <a:off x="392296" y="6760070"/>
            <a:ext cx="4103950" cy="1304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76" spc="45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endParaRPr lang="en-US" altLang="ja-JP" sz="7876" spc="452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19B7A9-B57E-4D96-9BF8-E92812E34AB5}"/>
              </a:ext>
            </a:extLst>
          </p:cNvPr>
          <p:cNvSpPr txBox="1"/>
          <p:nvPr/>
        </p:nvSpPr>
        <p:spPr>
          <a:xfrm>
            <a:off x="454784" y="7876856"/>
            <a:ext cx="5480174" cy="84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いたします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49727E-613C-4651-B1BA-50A9B075DFC7}"/>
              </a:ext>
            </a:extLst>
          </p:cNvPr>
          <p:cNvSpPr txBox="1"/>
          <p:nvPr/>
        </p:nvSpPr>
        <p:spPr>
          <a:xfrm>
            <a:off x="523844" y="8715413"/>
            <a:ext cx="3997714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ご理解、ご協力をお願い申し上げます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EE037E4-11B5-4A9A-ACF7-638FE6EF1D98}"/>
              </a:ext>
            </a:extLst>
          </p:cNvPr>
          <p:cNvSpPr/>
          <p:nvPr/>
        </p:nvSpPr>
        <p:spPr>
          <a:xfrm>
            <a:off x="4090043" y="5257502"/>
            <a:ext cx="2358105" cy="3521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5FF56BC-57D9-48E8-8074-3AAF1D3AF2AA}"/>
              </a:ext>
            </a:extLst>
          </p:cNvPr>
          <p:cNvSpPr/>
          <p:nvPr/>
        </p:nvSpPr>
        <p:spPr>
          <a:xfrm>
            <a:off x="4521559" y="5251334"/>
            <a:ext cx="1503070" cy="130921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BCCFB5-6EF2-4C62-9A91-D3C625352B83}"/>
              </a:ext>
            </a:extLst>
          </p:cNvPr>
          <p:cNvSpPr/>
          <p:nvPr/>
        </p:nvSpPr>
        <p:spPr>
          <a:xfrm flipH="1" flipV="1">
            <a:off x="5116424" y="5973591"/>
            <a:ext cx="347017" cy="6925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68F785-9844-4ABA-BA35-CBAD11A6104A}"/>
              </a:ext>
            </a:extLst>
          </p:cNvPr>
          <p:cNvSpPr txBox="1"/>
          <p:nvPr/>
        </p:nvSpPr>
        <p:spPr>
          <a:xfrm>
            <a:off x="4206008" y="6774355"/>
            <a:ext cx="1231282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51E522A-A9B2-4EEA-A1EF-C619503F0F03}"/>
              </a:ext>
            </a:extLst>
          </p:cNvPr>
          <p:cNvSpPr txBox="1"/>
          <p:nvPr/>
        </p:nvSpPr>
        <p:spPr>
          <a:xfrm>
            <a:off x="5632650" y="7695522"/>
            <a:ext cx="9690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C6005C-E3CB-4DB1-902A-572121E7217C}"/>
              </a:ext>
            </a:extLst>
          </p:cNvPr>
          <p:cNvSpPr txBox="1"/>
          <p:nvPr/>
        </p:nvSpPr>
        <p:spPr>
          <a:xfrm>
            <a:off x="5673845" y="7576875"/>
            <a:ext cx="6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税込</a:t>
            </a:r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endParaRPr lang="ja-JP" altLang="en-US" sz="1200" b="1" dirty="0">
              <a:solidFill>
                <a:schemeClr val="bg2">
                  <a:lumMod val="75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0B6EE6-0591-4708-8E66-135E0EFDD49A}"/>
              </a:ext>
            </a:extLst>
          </p:cNvPr>
          <p:cNvSpPr txBox="1"/>
          <p:nvPr/>
        </p:nvSpPr>
        <p:spPr>
          <a:xfrm>
            <a:off x="5687683" y="7251358"/>
            <a:ext cx="6140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枚</a:t>
            </a:r>
          </a:p>
        </p:txBody>
      </p:sp>
    </p:spTree>
    <p:extLst>
      <p:ext uri="{BB962C8B-B14F-4D97-AF65-F5344CB8AC3E}">
        <p14:creationId xmlns:p14="http://schemas.microsoft.com/office/powerpoint/2010/main" val="1389469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9734BF5-0181-427E-9199-4FA5382A01A3}"/>
              </a:ext>
            </a:extLst>
          </p:cNvPr>
          <p:cNvSpPr/>
          <p:nvPr/>
        </p:nvSpPr>
        <p:spPr>
          <a:xfrm>
            <a:off x="91364" y="102765"/>
            <a:ext cx="6663852" cy="8949908"/>
          </a:xfrm>
          <a:prstGeom prst="roundRect">
            <a:avLst>
              <a:gd name="adj" fmla="val 600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88BCAB-458D-4F96-B009-55F7902C0164}"/>
              </a:ext>
            </a:extLst>
          </p:cNvPr>
          <p:cNvSpPr/>
          <p:nvPr/>
        </p:nvSpPr>
        <p:spPr>
          <a:xfrm>
            <a:off x="474969" y="430892"/>
            <a:ext cx="5914476" cy="3936391"/>
          </a:xfrm>
          <a:prstGeom prst="roundRect">
            <a:avLst>
              <a:gd name="adj" fmla="val 66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4E1724-7BD4-4DD2-B99C-9E6B55486523}"/>
              </a:ext>
            </a:extLst>
          </p:cNvPr>
          <p:cNvSpPr txBox="1"/>
          <p:nvPr/>
        </p:nvSpPr>
        <p:spPr>
          <a:xfrm>
            <a:off x="1108911" y="2980934"/>
            <a:ext cx="5339236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お知らせ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0C025F-FDE0-4C4B-B882-E9BD0DBAC62E}"/>
              </a:ext>
            </a:extLst>
          </p:cNvPr>
          <p:cNvSpPr txBox="1"/>
          <p:nvPr/>
        </p:nvSpPr>
        <p:spPr>
          <a:xfrm>
            <a:off x="1050208" y="202099"/>
            <a:ext cx="5418004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spc="452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</a:t>
            </a:r>
            <a:endParaRPr lang="en-US" altLang="ja-JP" sz="11252" b="1" spc="452" dirty="0">
              <a:solidFill>
                <a:srgbClr val="00B05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187274-CC68-4636-BAB2-1416C4FBFD51}"/>
              </a:ext>
            </a:extLst>
          </p:cNvPr>
          <p:cNvSpPr txBox="1"/>
          <p:nvPr/>
        </p:nvSpPr>
        <p:spPr>
          <a:xfrm>
            <a:off x="1157483" y="1680963"/>
            <a:ext cx="5349369" cy="159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1" b="1" spc="-517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r>
              <a:rPr lang="ja-JP" altLang="en-US" sz="7501" b="1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endParaRPr lang="en-US" altLang="ja-JP" sz="7501" b="1" dirty="0">
              <a:solidFill>
                <a:srgbClr val="00B05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CD134-8087-49EB-B6C7-F536BA354C1C}"/>
              </a:ext>
            </a:extLst>
          </p:cNvPr>
          <p:cNvSpPr txBox="1"/>
          <p:nvPr/>
        </p:nvSpPr>
        <p:spPr>
          <a:xfrm>
            <a:off x="482466" y="4418883"/>
            <a:ext cx="72801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当薬局では</a:t>
            </a:r>
            <a:r>
              <a:rPr lang="en-US" altLang="ja-JP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CO2</a:t>
            </a:r>
            <a:r>
              <a:rPr lang="ja-JP" altLang="en-US" sz="2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削減・環境保全のため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3D2ABC-C40A-468E-A49D-AF0E28F53220}"/>
              </a:ext>
            </a:extLst>
          </p:cNvPr>
          <p:cNvSpPr txBox="1"/>
          <p:nvPr/>
        </p:nvSpPr>
        <p:spPr>
          <a:xfrm>
            <a:off x="209091" y="4898886"/>
            <a:ext cx="2643899" cy="147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７１</a:t>
            </a:r>
            <a:r>
              <a:rPr lang="ja-JP" altLang="en-US" sz="7501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8CCF4B-2EFD-4FB6-955D-845F17DDA00F}"/>
              </a:ext>
            </a:extLst>
          </p:cNvPr>
          <p:cNvSpPr txBox="1"/>
          <p:nvPr/>
        </p:nvSpPr>
        <p:spPr>
          <a:xfrm>
            <a:off x="1108894" y="5535499"/>
            <a:ext cx="68482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131060-4A5A-48C4-B338-85DD34325984}"/>
              </a:ext>
            </a:extLst>
          </p:cNvPr>
          <p:cNvSpPr txBox="1"/>
          <p:nvPr/>
        </p:nvSpPr>
        <p:spPr>
          <a:xfrm>
            <a:off x="2252104" y="5492527"/>
            <a:ext cx="2881138" cy="715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52" b="1" spc="-286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日より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81BB54-096D-4204-9AC8-8DA17955E680}"/>
              </a:ext>
            </a:extLst>
          </p:cNvPr>
          <p:cNvSpPr txBox="1"/>
          <p:nvPr/>
        </p:nvSpPr>
        <p:spPr>
          <a:xfrm>
            <a:off x="383856" y="6160910"/>
            <a:ext cx="5157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レジ袋を</a:t>
            </a:r>
            <a:endParaRPr lang="en-US" altLang="ja-JP" sz="4875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en-US" sz="7125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F88532-CF19-4DD6-BF22-B97E63321800}"/>
              </a:ext>
            </a:extLst>
          </p:cNvPr>
          <p:cNvSpPr txBox="1"/>
          <p:nvPr/>
        </p:nvSpPr>
        <p:spPr>
          <a:xfrm>
            <a:off x="392296" y="6760070"/>
            <a:ext cx="4103950" cy="1304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76" spc="45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有料化</a:t>
            </a:r>
            <a:endParaRPr lang="en-US" altLang="ja-JP" sz="7876" spc="452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19B7A9-B57E-4D96-9BF8-E92812E34AB5}"/>
              </a:ext>
            </a:extLst>
          </p:cNvPr>
          <p:cNvSpPr txBox="1"/>
          <p:nvPr/>
        </p:nvSpPr>
        <p:spPr>
          <a:xfrm>
            <a:off x="474969" y="7891938"/>
            <a:ext cx="5480174" cy="84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75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いたします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49727E-613C-4651-B1BA-50A9B075DFC7}"/>
              </a:ext>
            </a:extLst>
          </p:cNvPr>
          <p:cNvSpPr txBox="1"/>
          <p:nvPr/>
        </p:nvSpPr>
        <p:spPr>
          <a:xfrm>
            <a:off x="523844" y="8715413"/>
            <a:ext cx="3997714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ご理解、ご協力をお願い申し上げます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EE037E4-11B5-4A9A-ACF7-638FE6EF1D98}"/>
              </a:ext>
            </a:extLst>
          </p:cNvPr>
          <p:cNvSpPr/>
          <p:nvPr/>
        </p:nvSpPr>
        <p:spPr>
          <a:xfrm>
            <a:off x="4090043" y="5257502"/>
            <a:ext cx="2358105" cy="3521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5FF56BC-57D9-48E8-8074-3AAF1D3AF2AA}"/>
              </a:ext>
            </a:extLst>
          </p:cNvPr>
          <p:cNvSpPr/>
          <p:nvPr/>
        </p:nvSpPr>
        <p:spPr>
          <a:xfrm>
            <a:off x="4521559" y="5251334"/>
            <a:ext cx="1503070" cy="130921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BCCFB5-6EF2-4C62-9A91-D3C625352B83}"/>
              </a:ext>
            </a:extLst>
          </p:cNvPr>
          <p:cNvSpPr/>
          <p:nvPr/>
        </p:nvSpPr>
        <p:spPr>
          <a:xfrm flipH="1" flipV="1">
            <a:off x="5116424" y="5973591"/>
            <a:ext cx="347017" cy="6925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68F785-9844-4ABA-BA35-CBAD11A6104A}"/>
              </a:ext>
            </a:extLst>
          </p:cNvPr>
          <p:cNvSpPr txBox="1"/>
          <p:nvPr/>
        </p:nvSpPr>
        <p:spPr>
          <a:xfrm>
            <a:off x="4206008" y="6774355"/>
            <a:ext cx="1231282" cy="182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252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51E522A-A9B2-4EEA-A1EF-C619503F0F03}"/>
              </a:ext>
            </a:extLst>
          </p:cNvPr>
          <p:cNvSpPr txBox="1"/>
          <p:nvPr/>
        </p:nvSpPr>
        <p:spPr>
          <a:xfrm>
            <a:off x="5632650" y="7695522"/>
            <a:ext cx="9690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C6005C-E3CB-4DB1-902A-572121E7217C}"/>
              </a:ext>
            </a:extLst>
          </p:cNvPr>
          <p:cNvSpPr txBox="1"/>
          <p:nvPr/>
        </p:nvSpPr>
        <p:spPr>
          <a:xfrm>
            <a:off x="5673845" y="7576875"/>
            <a:ext cx="6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税込</a:t>
            </a:r>
            <a:r>
              <a:rPr lang="en-US" altLang="ja-JP" sz="1200" b="1" dirty="0">
                <a:solidFill>
                  <a:schemeClr val="bg2">
                    <a:lumMod val="75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endParaRPr lang="ja-JP" altLang="en-US" sz="1200" b="1" dirty="0">
              <a:solidFill>
                <a:schemeClr val="bg2">
                  <a:lumMod val="75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0B6EE6-0591-4708-8E66-135E0EFDD49A}"/>
              </a:ext>
            </a:extLst>
          </p:cNvPr>
          <p:cNvSpPr txBox="1"/>
          <p:nvPr/>
        </p:nvSpPr>
        <p:spPr>
          <a:xfrm>
            <a:off x="5687683" y="7251358"/>
            <a:ext cx="6140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sz="2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枚</a:t>
            </a:r>
          </a:p>
        </p:txBody>
      </p:sp>
    </p:spTree>
    <p:extLst>
      <p:ext uri="{BB962C8B-B14F-4D97-AF65-F5344CB8AC3E}">
        <p14:creationId xmlns:p14="http://schemas.microsoft.com/office/powerpoint/2010/main" val="406144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370</Words>
  <Application>Microsoft Office PowerPoint</Application>
  <PresentationFormat>画面に合わせる (4:3)</PresentationFormat>
  <Paragraphs>150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HGS創英角ｺﾞｼｯｸUB</vt:lpstr>
      <vt:lpstr>HGｺﾞｼｯｸM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kmpa01</dc:creator>
  <cp:lastModifiedBy>こども 薬局</cp:lastModifiedBy>
  <cp:revision>17</cp:revision>
  <cp:lastPrinted>2020-05-30T03:52:21Z</cp:lastPrinted>
  <dcterms:created xsi:type="dcterms:W3CDTF">2020-05-29T08:54:38Z</dcterms:created>
  <dcterms:modified xsi:type="dcterms:W3CDTF">2020-06-02T07:43:42Z</dcterms:modified>
</cp:coreProperties>
</file>